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00201"/>
            <a:ext cx="10947042" cy="190976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78. HONG PAI UN THU UM TENG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3866"/>
            <a:ext cx="9144000" cy="2727741"/>
          </a:xfrm>
        </p:spPr>
        <p:txBody>
          <a:bodyPr>
            <a:normAutofit/>
          </a:bodyPr>
          <a:lstStyle/>
          <a:p>
            <a:r>
              <a:rPr lang="en-US" sz="3200" dirty="0"/>
              <a:t>O Come, All Ye Faithful </a:t>
            </a:r>
          </a:p>
          <a:p>
            <a:r>
              <a:rPr lang="en-US" sz="3200" dirty="0"/>
              <a:t>Luka 2:15</a:t>
            </a:r>
          </a:p>
          <a:p>
            <a:r>
              <a:rPr lang="en-US" sz="3200" dirty="0"/>
              <a:t>Frederick </a:t>
            </a:r>
            <a:r>
              <a:rPr lang="en-US" sz="3200" dirty="0" err="1"/>
              <a:t>Oakeley</a:t>
            </a:r>
            <a:r>
              <a:rPr lang="en-US" sz="3200" dirty="0"/>
              <a:t>, 1802-180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Betlen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bawngkuang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sang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Pasian min thang ta hen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17237"/>
            <a:ext cx="10818181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ding pa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dawn uh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thang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153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78. HONG PAI UN THU UM TENG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2018-10-11T04:17:45Z</dcterms:modified>
</cp:coreProperties>
</file>